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2"/>
  </p:notesMasterIdLst>
  <p:handoutMasterIdLst>
    <p:handoutMasterId r:id="rId73"/>
  </p:handoutMasterIdLst>
  <p:sldIdLst>
    <p:sldId id="256" r:id="rId2"/>
    <p:sldId id="423" r:id="rId3"/>
    <p:sldId id="642" r:id="rId4"/>
    <p:sldId id="544" r:id="rId5"/>
    <p:sldId id="641" r:id="rId6"/>
    <p:sldId id="442" r:id="rId7"/>
    <p:sldId id="427" r:id="rId8"/>
    <p:sldId id="441" r:id="rId9"/>
    <p:sldId id="638" r:id="rId10"/>
    <p:sldId id="639" r:id="rId11"/>
    <p:sldId id="640" r:id="rId12"/>
    <p:sldId id="428" r:id="rId13"/>
    <p:sldId id="432" r:id="rId14"/>
    <p:sldId id="424" r:id="rId15"/>
    <p:sldId id="429" r:id="rId16"/>
    <p:sldId id="532" r:id="rId17"/>
    <p:sldId id="527" r:id="rId18"/>
    <p:sldId id="537" r:id="rId19"/>
    <p:sldId id="529" r:id="rId20"/>
    <p:sldId id="536" r:id="rId21"/>
    <p:sldId id="534" r:id="rId22"/>
    <p:sldId id="535" r:id="rId23"/>
    <p:sldId id="538" r:id="rId24"/>
    <p:sldId id="539" r:id="rId25"/>
    <p:sldId id="540" r:id="rId26"/>
    <p:sldId id="541" r:id="rId27"/>
    <p:sldId id="542" r:id="rId28"/>
    <p:sldId id="473" r:id="rId29"/>
    <p:sldId id="513" r:id="rId30"/>
    <p:sldId id="517" r:id="rId31"/>
    <p:sldId id="518" r:id="rId32"/>
    <p:sldId id="519" r:id="rId33"/>
    <p:sldId id="521" r:id="rId34"/>
    <p:sldId id="520" r:id="rId35"/>
    <p:sldId id="525" r:id="rId36"/>
    <p:sldId id="533" r:id="rId37"/>
    <p:sldId id="430" r:id="rId38"/>
    <p:sldId id="446" r:id="rId39"/>
    <p:sldId id="447" r:id="rId40"/>
    <p:sldId id="448" r:id="rId41"/>
    <p:sldId id="451" r:id="rId42"/>
    <p:sldId id="452" r:id="rId43"/>
    <p:sldId id="449" r:id="rId44"/>
    <p:sldId id="450" r:id="rId45"/>
    <p:sldId id="374" r:id="rId46"/>
    <p:sldId id="453" r:id="rId47"/>
    <p:sldId id="454" r:id="rId48"/>
    <p:sldId id="455" r:id="rId49"/>
    <p:sldId id="456" r:id="rId50"/>
    <p:sldId id="457" r:id="rId51"/>
    <p:sldId id="458" r:id="rId52"/>
    <p:sldId id="514" r:id="rId53"/>
    <p:sldId id="420" r:id="rId54"/>
    <p:sldId id="459" r:id="rId55"/>
    <p:sldId id="460" r:id="rId56"/>
    <p:sldId id="461" r:id="rId57"/>
    <p:sldId id="462" r:id="rId58"/>
    <p:sldId id="543" r:id="rId59"/>
    <p:sldId id="463" r:id="rId60"/>
    <p:sldId id="465" r:id="rId61"/>
    <p:sldId id="466" r:id="rId62"/>
    <p:sldId id="472" r:id="rId63"/>
    <p:sldId id="523" r:id="rId64"/>
    <p:sldId id="503" r:id="rId65"/>
    <p:sldId id="504" r:id="rId66"/>
    <p:sldId id="469" r:id="rId67"/>
    <p:sldId id="467" r:id="rId68"/>
    <p:sldId id="468" r:id="rId69"/>
    <p:sldId id="470" r:id="rId70"/>
    <p:sldId id="42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85" autoAdjust="0"/>
    <p:restoredTop sz="92157" autoAdjust="0"/>
  </p:normalViewPr>
  <p:slideViewPr>
    <p:cSldViewPr snapToGrid="0" snapToObjects="1">
      <p:cViewPr varScale="1">
        <p:scale>
          <a:sx n="69" d="100"/>
          <a:sy n="69" d="100"/>
        </p:scale>
        <p:origin x="184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9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5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4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5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3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4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1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0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#3 – 09/08/2020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5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271383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/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11079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/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74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4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238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12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And is also “due” today.  </a:t>
            </a:r>
            <a:r>
              <a:rPr lang="en-US" dirty="0"/>
              <a:t>(Worth zero points!)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https://github.com/cmsc320/fall2020/tree/master/project0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11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9/8/2020 and 10/8/2020 is the same as the difference between 9/8/2019 and 10/8/2019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9/8/2020 * 8/2/2021?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0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79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48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92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3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70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43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26737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2377-8281-CB4A-A45E-D5DD288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00422"/>
            <a:ext cx="5791200" cy="1371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C0BF-238C-2D48-A078-76758C6C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946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Quiz #1, Question #7 caused some issues: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correct answers, my key missed some of them; let me know if this made difference between passing and failing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06A3-10EC-3F4D-B840-97508F7F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082D-6CC2-DB4B-89C8-8CE08119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48" y="1540330"/>
            <a:ext cx="5298103" cy="21071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5894D-F57E-2549-87D9-4FDD8A9F5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399" y="4713520"/>
            <a:ext cx="5791200" cy="197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335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7405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21583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0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 will be posted tonight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via Zoom (shocking!) – TAs to provide details in the future, on Piazza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92AE-761B-1D43-8E34-79ABB6F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0" y="2509935"/>
            <a:ext cx="8010940" cy="2312187"/>
          </a:xfrm>
        </p:spPr>
        <p:txBody>
          <a:bodyPr>
            <a:normAutofit/>
          </a:bodyPr>
          <a:lstStyle/>
          <a:p>
            <a:r>
              <a:rPr lang="en-US" dirty="0"/>
              <a:t>Very short wrap-up on “Python Stuff” from last lecture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14-3677-F84C-8011-BA5BEBB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nake Serpent Green - Free vector graphic on Pixabay">
            <a:extLst>
              <a:ext uri="{FF2B5EF4-FFF2-40B4-BE49-F238E27FC236}">
                <a16:creationId xmlns:a16="http://schemas.microsoft.com/office/drawing/2014/main" id="{A6338083-F97F-D04D-9BF3-FD46160E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4165" y="4385387"/>
            <a:ext cx="2629041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11311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14730</TotalTime>
  <Words>7204</Words>
  <Application>Microsoft Macintosh PowerPoint</Application>
  <PresentationFormat>On-screen Show (4:3)</PresentationFormat>
  <Paragraphs>1012</Paragraphs>
  <Slides>70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Announcements</vt:lpstr>
      <vt:lpstr>Very short wrap-up on “Python Stuff” from last lecture …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PowerPoint Presentation</vt:lpstr>
      <vt:lpstr>The Data Lifecycle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The Rest of 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1880</cp:revision>
  <cp:lastPrinted>2019-09-02T19:28:14Z</cp:lastPrinted>
  <dcterms:created xsi:type="dcterms:W3CDTF">2013-03-05T15:39:19Z</dcterms:created>
  <dcterms:modified xsi:type="dcterms:W3CDTF">2020-09-08T20:56:56Z</dcterms:modified>
</cp:coreProperties>
</file>